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5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1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8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2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2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5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1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6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3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07F4-595F-0445-A6AB-16611A46A10B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87AA-C670-C94E-B686-8574F2BE4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8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143" y="1270000"/>
            <a:ext cx="4444999" cy="4444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0143" y="834571"/>
            <a:ext cx="7119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where you would align the line that form an angle; draw a line.</a:t>
            </a:r>
          </a:p>
          <a:p>
            <a:endParaRPr lang="en-US" dirty="0"/>
          </a:p>
          <a:p>
            <a:r>
              <a:rPr lang="en-US" dirty="0" smtClean="0"/>
              <a:t>Find where you would align the corner that form an angle; mark with an 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5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0143" y="834571"/>
            <a:ext cx="315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Draw a 45˚ angle below using a protractor.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33257" y="834571"/>
            <a:ext cx="315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Measure the following angles and write them down.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2543" y="3581399"/>
            <a:ext cx="315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Draw a 90˚ angle below using a protractor.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 rot="468677">
            <a:off x="4597477" y="1850572"/>
            <a:ext cx="1959430" cy="1360715"/>
            <a:chOff x="5660571" y="1850571"/>
            <a:chExt cx="1959430" cy="1360715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5660571" y="1850571"/>
              <a:ext cx="616858" cy="13607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660571" y="2993571"/>
              <a:ext cx="1959430" cy="2177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7025305">
            <a:off x="5939972" y="4249655"/>
            <a:ext cx="1734457" cy="2315029"/>
            <a:chOff x="5450114" y="3926114"/>
            <a:chExt cx="1734457" cy="2315029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5450114" y="3926114"/>
              <a:ext cx="616858" cy="13607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5450114" y="5286829"/>
              <a:ext cx="1734457" cy="9543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 rot="7439356">
            <a:off x="6881749" y="2175767"/>
            <a:ext cx="1959430" cy="1360715"/>
            <a:chOff x="5660571" y="1850571"/>
            <a:chExt cx="1959430" cy="1360715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5660571" y="1850571"/>
              <a:ext cx="616858" cy="13607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660571" y="2993571"/>
              <a:ext cx="1959430" cy="2177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980051" y="2541221"/>
            <a:ext cx="99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45879" y="2728365"/>
            <a:ext cx="99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53025" y="5190468"/>
            <a:ext cx="99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6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14571" y="487060"/>
            <a:ext cx="1548499" cy="50445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Target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 rot="18884770">
            <a:off x="5779547" y="5211928"/>
            <a:ext cx="3043583" cy="37797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Mirror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87218" y="991518"/>
            <a:ext cx="407076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should you put the flashlight so you hit the mirror first and then the target?</a:t>
            </a:r>
          </a:p>
          <a:p>
            <a:endParaRPr lang="en-US" dirty="0"/>
          </a:p>
          <a:p>
            <a:r>
              <a:rPr lang="en-US" dirty="0" smtClean="0"/>
              <a:t>Draw the path of the light accurately using a protractor.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6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0000" y="5823857"/>
            <a:ext cx="1759723" cy="41847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Target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2429" y="773803"/>
            <a:ext cx="7766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should you put a mirror so you hit the mirror first and then the target?</a:t>
            </a:r>
          </a:p>
          <a:p>
            <a:endParaRPr lang="en-US" dirty="0"/>
          </a:p>
          <a:p>
            <a:r>
              <a:rPr lang="en-US" dirty="0" smtClean="0"/>
              <a:t>Draw the path of the light accurately using a protractor.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29" y="4621048"/>
            <a:ext cx="1778000" cy="17780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1989357" y="3187761"/>
            <a:ext cx="1748072" cy="1778000"/>
          </a:xfrm>
          <a:prstGeom prst="line">
            <a:avLst/>
          </a:prstGeom>
          <a:ln w="28575" cmpd="sng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24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571" y="471715"/>
            <a:ext cx="558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does the light go?  </a:t>
            </a:r>
          </a:p>
          <a:p>
            <a:r>
              <a:rPr lang="en-US" dirty="0" smtClean="0"/>
              <a:t>Draw the light rays accurately using a protractor and see if it hits the target!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7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149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Michigan - Department of Material Science &amp; Eng.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Katsuyo Thornton</dc:creator>
  <cp:lastModifiedBy>Katsuyo Thornton</cp:lastModifiedBy>
  <cp:revision>10</cp:revision>
  <dcterms:created xsi:type="dcterms:W3CDTF">2016-02-27T04:18:21Z</dcterms:created>
  <dcterms:modified xsi:type="dcterms:W3CDTF">2016-02-27T04:44:31Z</dcterms:modified>
</cp:coreProperties>
</file>